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2128" y="3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 txBox="1">
            <a:spLocks/>
          </p:cNvSpPr>
          <p:nvPr/>
        </p:nvSpPr>
        <p:spPr>
          <a:xfrm>
            <a:off x="152400" y="2057400"/>
            <a:ext cx="6553200" cy="9906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360000"/>
            <a:r>
              <a:rPr lang="en-GB" sz="1800" dirty="0" smtClean="0">
                <a:latin typeface="Comic Sans MS" pitchFamily="66" charset="0"/>
              </a:rPr>
              <a:t>elbow			foot			knee			hair</a:t>
            </a:r>
          </a:p>
          <a:p>
            <a:pPr defTabSz="360000"/>
            <a:endParaRPr lang="en-GB" sz="1800" dirty="0" smtClean="0">
              <a:latin typeface="Comic Sans MS" pitchFamily="66" charset="0"/>
            </a:endParaRPr>
          </a:p>
          <a:p>
            <a:pPr defTabSz="360000"/>
            <a:r>
              <a:rPr lang="en-GB" sz="1800" dirty="0" smtClean="0">
                <a:latin typeface="Comic Sans MS" pitchFamily="66" charset="0"/>
              </a:rPr>
              <a:t>head			neck			hand			leg		</a:t>
            </a:r>
            <a:r>
              <a:rPr lang="en-GB" sz="1800" dirty="0">
                <a:latin typeface="Comic Sans MS" pitchFamily="66" charset="0"/>
              </a:rPr>
              <a:t>	</a:t>
            </a:r>
            <a:r>
              <a:rPr lang="en-GB" sz="1800" dirty="0" smtClean="0">
                <a:latin typeface="Comic Sans MS" pitchFamily="66" charset="0"/>
              </a:rPr>
              <a:t>arm</a:t>
            </a:r>
            <a:endParaRPr lang="en-GB" sz="1800" dirty="0">
              <a:latin typeface="Comic Sans MS" pitchFamily="66" charset="0"/>
            </a:endParaRPr>
          </a:p>
        </p:txBody>
      </p:sp>
      <p:pic>
        <p:nvPicPr>
          <p:cNvPr id="22" name="Picture 6" descr="Male Silhouette Front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6551" y="3457989"/>
            <a:ext cx="1684449" cy="5228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4" name="Straight Arrow Connector 23"/>
          <p:cNvCxnSpPr>
            <a:stCxn id="26" idx="3"/>
          </p:cNvCxnSpPr>
          <p:nvPr/>
        </p:nvCxnSpPr>
        <p:spPr>
          <a:xfrm flipV="1">
            <a:off x="1985962" y="6553200"/>
            <a:ext cx="1290638" cy="4984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76200" y="6781800"/>
            <a:ext cx="1909762" cy="539750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cxnSp>
        <p:nvCxnSpPr>
          <p:cNvPr id="27" name="Straight Arrow Connector 26"/>
          <p:cNvCxnSpPr>
            <a:stCxn id="28" idx="3"/>
          </p:cNvCxnSpPr>
          <p:nvPr/>
        </p:nvCxnSpPr>
        <p:spPr>
          <a:xfrm>
            <a:off x="2062162" y="8493125"/>
            <a:ext cx="129063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152400" y="8223250"/>
            <a:ext cx="1909762" cy="539750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cxnSp>
        <p:nvCxnSpPr>
          <p:cNvPr id="29" name="Straight Arrow Connector 28"/>
          <p:cNvCxnSpPr>
            <a:stCxn id="30" idx="3"/>
          </p:cNvCxnSpPr>
          <p:nvPr/>
        </p:nvCxnSpPr>
        <p:spPr>
          <a:xfrm>
            <a:off x="2138362" y="3546475"/>
            <a:ext cx="129063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228600" y="3276600"/>
            <a:ext cx="1909762" cy="539750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cxnSp>
        <p:nvCxnSpPr>
          <p:cNvPr id="31" name="Straight Arrow Connector 30"/>
          <p:cNvCxnSpPr>
            <a:stCxn id="32" idx="3"/>
          </p:cNvCxnSpPr>
          <p:nvPr/>
        </p:nvCxnSpPr>
        <p:spPr>
          <a:xfrm flipV="1">
            <a:off x="2062162" y="5087937"/>
            <a:ext cx="444389" cy="6619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152400" y="5480050"/>
            <a:ext cx="1909762" cy="539750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cxnSp>
        <p:nvCxnSpPr>
          <p:cNvPr id="35" name="Straight Arrow Connector 34"/>
          <p:cNvCxnSpPr/>
          <p:nvPr/>
        </p:nvCxnSpPr>
        <p:spPr>
          <a:xfrm flipH="1">
            <a:off x="3612600" y="3775075"/>
            <a:ext cx="1188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4800600" y="3505200"/>
            <a:ext cx="1909762" cy="539750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cxnSp>
        <p:nvCxnSpPr>
          <p:cNvPr id="37" name="Straight Arrow Connector 36"/>
          <p:cNvCxnSpPr>
            <a:stCxn id="38" idx="3"/>
          </p:cNvCxnSpPr>
          <p:nvPr/>
        </p:nvCxnSpPr>
        <p:spPr>
          <a:xfrm flipV="1">
            <a:off x="2062162" y="4044950"/>
            <a:ext cx="1366838" cy="6381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152400" y="4413250"/>
            <a:ext cx="1909762" cy="539750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cxnSp>
        <p:nvCxnSpPr>
          <p:cNvPr id="41" name="Straight Arrow Connector 40"/>
          <p:cNvCxnSpPr>
            <a:stCxn id="42" idx="1"/>
          </p:cNvCxnSpPr>
          <p:nvPr/>
        </p:nvCxnSpPr>
        <p:spPr>
          <a:xfrm flipH="1" flipV="1">
            <a:off x="3962400" y="4835526"/>
            <a:ext cx="833438" cy="8254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4795838" y="4648200"/>
            <a:ext cx="1909762" cy="539750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cxnSp>
        <p:nvCxnSpPr>
          <p:cNvPr id="44" name="Straight Arrow Connector 43"/>
          <p:cNvCxnSpPr/>
          <p:nvPr/>
        </p:nvCxnSpPr>
        <p:spPr>
          <a:xfrm flipH="1">
            <a:off x="4038600" y="6054725"/>
            <a:ext cx="792000" cy="2698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4800600" y="5784850"/>
            <a:ext cx="1909762" cy="539750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cxnSp>
        <p:nvCxnSpPr>
          <p:cNvPr id="56" name="Straight Arrow Connector 55"/>
          <p:cNvCxnSpPr/>
          <p:nvPr/>
        </p:nvCxnSpPr>
        <p:spPr>
          <a:xfrm flipH="1">
            <a:off x="3684038" y="7204075"/>
            <a:ext cx="108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4724400" y="6934200"/>
            <a:ext cx="1909762" cy="539750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Body Parts</a:t>
            </a:r>
            <a:br>
              <a:rPr lang="en-GB" sz="2800" dirty="0" smtClean="0">
                <a:latin typeface="Comic Sans MS" panose="030F0702030302020204" pitchFamily="66" charset="0"/>
              </a:rPr>
            </a:br>
            <a:r>
              <a:rPr lang="en-GB" sz="2800" dirty="0" smtClean="0">
                <a:latin typeface="Comic Sans MS" panose="030F0702030302020204" pitchFamily="66" charset="0"/>
              </a:rPr>
              <a:t>LI: to label parts of the body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62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41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Office Theme</vt:lpstr>
      <vt:lpstr>Body Parts LI: to label parts of the body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Spring</dc:title>
  <dc:creator>SaveTeachersSundays</dc:creator>
  <cp:lastModifiedBy>Linzi Slymand</cp:lastModifiedBy>
  <cp:revision>36</cp:revision>
  <dcterms:created xsi:type="dcterms:W3CDTF">2006-08-16T00:00:00Z</dcterms:created>
  <dcterms:modified xsi:type="dcterms:W3CDTF">2021-11-18T14:08:14Z</dcterms:modified>
</cp:coreProperties>
</file>